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92" r:id="rId3"/>
    <p:sldId id="293" r:id="rId4"/>
    <p:sldId id="297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8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D6E7D2-517B-4666-826C-A1D08E7294DE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FBC6653A-9936-41A7-8E77-0BDE9951BD40}">
      <dgm:prSet phldrT="[文字]"/>
      <dgm:spPr/>
      <dgm:t>
        <a:bodyPr/>
        <a:lstStyle/>
        <a:p>
          <a:r>
            <a:rPr lang="zh-TW" altLang="en-US" dirty="0"/>
            <a:t>過剩</a:t>
          </a:r>
        </a:p>
      </dgm:t>
    </dgm:pt>
    <dgm:pt modelId="{21B096B1-0B89-44A8-AC68-E63CC1F56221}" type="parTrans" cxnId="{BF16E4BC-0D6C-47E9-9AB9-6B9FB67DFFF1}">
      <dgm:prSet/>
      <dgm:spPr/>
      <dgm:t>
        <a:bodyPr/>
        <a:lstStyle/>
        <a:p>
          <a:endParaRPr lang="zh-TW" altLang="en-US"/>
        </a:p>
      </dgm:t>
    </dgm:pt>
    <dgm:pt modelId="{A43B700E-1EAB-472C-9F23-37B50DFEDDDC}" type="sibTrans" cxnId="{BF16E4BC-0D6C-47E9-9AB9-6B9FB67DFFF1}">
      <dgm:prSet/>
      <dgm:spPr/>
      <dgm:t>
        <a:bodyPr/>
        <a:lstStyle/>
        <a:p>
          <a:endParaRPr lang="zh-TW" altLang="en-US"/>
        </a:p>
      </dgm:t>
    </dgm:pt>
    <dgm:pt modelId="{07F275DB-502B-49D4-85B7-D4717CB06A42}">
      <dgm:prSet phldrT="[文字]"/>
      <dgm:spPr/>
      <dgm:t>
        <a:bodyPr/>
        <a:lstStyle/>
        <a:p>
          <a:r>
            <a:rPr lang="zh-TW" altLang="en-US" dirty="0"/>
            <a:t>保持</a:t>
          </a:r>
        </a:p>
      </dgm:t>
    </dgm:pt>
    <dgm:pt modelId="{20990B7D-F19A-48A5-9EB0-C8523E74F1F5}" type="parTrans" cxnId="{B943D477-47ED-46BD-B6F6-8CC54CE184A6}">
      <dgm:prSet/>
      <dgm:spPr/>
      <dgm:t>
        <a:bodyPr/>
        <a:lstStyle/>
        <a:p>
          <a:endParaRPr lang="zh-TW" altLang="en-US"/>
        </a:p>
      </dgm:t>
    </dgm:pt>
    <dgm:pt modelId="{FF9C59F3-F1B5-48A7-952B-F0BA9D174B19}" type="sibTrans" cxnId="{B943D477-47ED-46BD-B6F6-8CC54CE184A6}">
      <dgm:prSet/>
      <dgm:spPr/>
      <dgm:t>
        <a:bodyPr/>
        <a:lstStyle/>
        <a:p>
          <a:endParaRPr lang="zh-TW" altLang="en-US"/>
        </a:p>
      </dgm:t>
    </dgm:pt>
    <dgm:pt modelId="{66FF4C2C-A448-4166-A8DE-3B2953B884FC}">
      <dgm:prSet phldrT="[文字]"/>
      <dgm:spPr/>
      <dgm:t>
        <a:bodyPr/>
        <a:lstStyle/>
        <a:p>
          <a:r>
            <a:rPr lang="zh-TW" altLang="en-US" dirty="0"/>
            <a:t>無視</a:t>
          </a:r>
        </a:p>
      </dgm:t>
    </dgm:pt>
    <dgm:pt modelId="{9C862E7C-D2A5-4743-8AAF-E6DD026460AC}" type="parTrans" cxnId="{4C518981-99B8-4B21-8FC5-6F85B06BEA2A}">
      <dgm:prSet/>
      <dgm:spPr/>
      <dgm:t>
        <a:bodyPr/>
        <a:lstStyle/>
        <a:p>
          <a:endParaRPr lang="zh-TW" altLang="en-US"/>
        </a:p>
      </dgm:t>
    </dgm:pt>
    <dgm:pt modelId="{A861F698-89DB-40C5-9B9B-3479B6AA46A9}" type="sibTrans" cxnId="{4C518981-99B8-4B21-8FC5-6F85B06BEA2A}">
      <dgm:prSet/>
      <dgm:spPr/>
      <dgm:t>
        <a:bodyPr/>
        <a:lstStyle/>
        <a:p>
          <a:endParaRPr lang="zh-TW" altLang="en-US"/>
        </a:p>
      </dgm:t>
    </dgm:pt>
    <dgm:pt modelId="{DA2ADE42-6078-44E2-B89C-E3DA125B3C2D}">
      <dgm:prSet phldrT="[文字]"/>
      <dgm:spPr/>
      <dgm:t>
        <a:bodyPr/>
        <a:lstStyle/>
        <a:p>
          <a:r>
            <a:rPr lang="zh-TW" altLang="en-US" dirty="0"/>
            <a:t>不足</a:t>
          </a:r>
        </a:p>
      </dgm:t>
    </dgm:pt>
    <dgm:pt modelId="{076226EC-9A23-494F-AA32-1B536DF7B91B}" type="parTrans" cxnId="{7979342C-0D2D-4403-AA0F-EAC6B34FEE73}">
      <dgm:prSet/>
      <dgm:spPr/>
      <dgm:t>
        <a:bodyPr/>
        <a:lstStyle/>
        <a:p>
          <a:endParaRPr lang="zh-TW" altLang="en-US"/>
        </a:p>
      </dgm:t>
    </dgm:pt>
    <dgm:pt modelId="{265402FF-D353-4BDB-A4F9-3DEFEC680D03}" type="sibTrans" cxnId="{7979342C-0D2D-4403-AA0F-EAC6B34FEE73}">
      <dgm:prSet/>
      <dgm:spPr/>
      <dgm:t>
        <a:bodyPr/>
        <a:lstStyle/>
        <a:p>
          <a:endParaRPr lang="zh-TW" altLang="en-US"/>
        </a:p>
      </dgm:t>
    </dgm:pt>
    <dgm:pt modelId="{DD1FC7A0-5021-46D3-97C5-E66C7FA7F44C}" type="pres">
      <dgm:prSet presAssocID="{3BD6E7D2-517B-4666-826C-A1D08E7294D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120CCCF-71CD-4044-8714-96632DBDA368}" type="pres">
      <dgm:prSet presAssocID="{3BD6E7D2-517B-4666-826C-A1D08E7294DE}" presName="diamond" presStyleLbl="bgShp" presStyleIdx="0" presStyleCnt="1"/>
      <dgm:spPr/>
    </dgm:pt>
    <dgm:pt modelId="{F1214156-905C-45B6-9249-5536EFB9898D}" type="pres">
      <dgm:prSet presAssocID="{3BD6E7D2-517B-4666-826C-A1D08E7294D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D53911-D394-4BF2-9823-5671481A56B6}" type="pres">
      <dgm:prSet presAssocID="{3BD6E7D2-517B-4666-826C-A1D08E7294D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CAECF6-BC1B-466F-9D1E-389ACCA51B5C}" type="pres">
      <dgm:prSet presAssocID="{3BD6E7D2-517B-4666-826C-A1D08E7294D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09B73A-D56E-4266-98B1-DEDA264314FD}" type="pres">
      <dgm:prSet presAssocID="{3BD6E7D2-517B-4666-826C-A1D08E7294D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A74EB67-1FAF-4288-8792-3193308070CE}" type="presOf" srcId="{66FF4C2C-A448-4166-A8DE-3B2953B884FC}" destId="{D4CAECF6-BC1B-466F-9D1E-389ACCA51B5C}" srcOrd="0" destOrd="0" presId="urn:microsoft.com/office/officeart/2005/8/layout/matrix3"/>
    <dgm:cxn modelId="{4C518981-99B8-4B21-8FC5-6F85B06BEA2A}" srcId="{3BD6E7D2-517B-4666-826C-A1D08E7294DE}" destId="{66FF4C2C-A448-4166-A8DE-3B2953B884FC}" srcOrd="2" destOrd="0" parTransId="{9C862E7C-D2A5-4743-8AAF-E6DD026460AC}" sibTransId="{A861F698-89DB-40C5-9B9B-3479B6AA46A9}"/>
    <dgm:cxn modelId="{6BA5E30B-C121-4B31-AA18-4813E6D511D6}" type="presOf" srcId="{DA2ADE42-6078-44E2-B89C-E3DA125B3C2D}" destId="{E609B73A-D56E-4266-98B1-DEDA264314FD}" srcOrd="0" destOrd="0" presId="urn:microsoft.com/office/officeart/2005/8/layout/matrix3"/>
    <dgm:cxn modelId="{7979342C-0D2D-4403-AA0F-EAC6B34FEE73}" srcId="{3BD6E7D2-517B-4666-826C-A1D08E7294DE}" destId="{DA2ADE42-6078-44E2-B89C-E3DA125B3C2D}" srcOrd="3" destOrd="0" parTransId="{076226EC-9A23-494F-AA32-1B536DF7B91B}" sibTransId="{265402FF-D353-4BDB-A4F9-3DEFEC680D03}"/>
    <dgm:cxn modelId="{8965F6B4-4FE1-444D-9E2D-BDDE14C0F90A}" type="presOf" srcId="{3BD6E7D2-517B-4666-826C-A1D08E7294DE}" destId="{DD1FC7A0-5021-46D3-97C5-E66C7FA7F44C}" srcOrd="0" destOrd="0" presId="urn:microsoft.com/office/officeart/2005/8/layout/matrix3"/>
    <dgm:cxn modelId="{BD15C434-CF2E-4C99-8E3C-92EA08CA2314}" type="presOf" srcId="{FBC6653A-9936-41A7-8E77-0BDE9951BD40}" destId="{F1214156-905C-45B6-9249-5536EFB9898D}" srcOrd="0" destOrd="0" presId="urn:microsoft.com/office/officeart/2005/8/layout/matrix3"/>
    <dgm:cxn modelId="{BF16E4BC-0D6C-47E9-9AB9-6B9FB67DFFF1}" srcId="{3BD6E7D2-517B-4666-826C-A1D08E7294DE}" destId="{FBC6653A-9936-41A7-8E77-0BDE9951BD40}" srcOrd="0" destOrd="0" parTransId="{21B096B1-0B89-44A8-AC68-E63CC1F56221}" sibTransId="{A43B700E-1EAB-472C-9F23-37B50DFEDDDC}"/>
    <dgm:cxn modelId="{B943D477-47ED-46BD-B6F6-8CC54CE184A6}" srcId="{3BD6E7D2-517B-4666-826C-A1D08E7294DE}" destId="{07F275DB-502B-49D4-85B7-D4717CB06A42}" srcOrd="1" destOrd="0" parTransId="{20990B7D-F19A-48A5-9EB0-C8523E74F1F5}" sibTransId="{FF9C59F3-F1B5-48A7-952B-F0BA9D174B19}"/>
    <dgm:cxn modelId="{B7414569-B7C6-412C-9D4A-3AC732E430D5}" type="presOf" srcId="{07F275DB-502B-49D4-85B7-D4717CB06A42}" destId="{A4D53911-D394-4BF2-9823-5671481A56B6}" srcOrd="0" destOrd="0" presId="urn:microsoft.com/office/officeart/2005/8/layout/matrix3"/>
    <dgm:cxn modelId="{F62E15F3-0882-4BB1-BBCF-F38A34D4BF18}" type="presParOf" srcId="{DD1FC7A0-5021-46D3-97C5-E66C7FA7F44C}" destId="{C120CCCF-71CD-4044-8714-96632DBDA368}" srcOrd="0" destOrd="0" presId="urn:microsoft.com/office/officeart/2005/8/layout/matrix3"/>
    <dgm:cxn modelId="{9B7D9EFE-64CD-412A-A3C4-1B944956E372}" type="presParOf" srcId="{DD1FC7A0-5021-46D3-97C5-E66C7FA7F44C}" destId="{F1214156-905C-45B6-9249-5536EFB9898D}" srcOrd="1" destOrd="0" presId="urn:microsoft.com/office/officeart/2005/8/layout/matrix3"/>
    <dgm:cxn modelId="{A9DEFAD4-0A6D-4487-AC22-D1F92871AC19}" type="presParOf" srcId="{DD1FC7A0-5021-46D3-97C5-E66C7FA7F44C}" destId="{A4D53911-D394-4BF2-9823-5671481A56B6}" srcOrd="2" destOrd="0" presId="urn:microsoft.com/office/officeart/2005/8/layout/matrix3"/>
    <dgm:cxn modelId="{2D6FD9B1-8A57-4D0A-97FB-16DA7FAE332A}" type="presParOf" srcId="{DD1FC7A0-5021-46D3-97C5-E66C7FA7F44C}" destId="{D4CAECF6-BC1B-466F-9D1E-389ACCA51B5C}" srcOrd="3" destOrd="0" presId="urn:microsoft.com/office/officeart/2005/8/layout/matrix3"/>
    <dgm:cxn modelId="{B013229A-5D79-4736-993B-1AC255A487BB}" type="presParOf" srcId="{DD1FC7A0-5021-46D3-97C5-E66C7FA7F44C}" destId="{E609B73A-D56E-4266-98B1-DEDA264314F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0CCCF-71CD-4044-8714-96632DBDA368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14156-905C-45B6-9249-5536EFB9898D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/>
            <a:t>過剩</a:t>
          </a:r>
        </a:p>
      </dsp:txBody>
      <dsp:txXfrm>
        <a:off x="1479451" y="463451"/>
        <a:ext cx="1430218" cy="1430218"/>
      </dsp:txXfrm>
    </dsp:sp>
    <dsp:sp modelId="{A4D53911-D394-4BF2-9823-5671481A56B6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/>
            <a:t>保持</a:t>
          </a:r>
        </a:p>
      </dsp:txBody>
      <dsp:txXfrm>
        <a:off x="3186331" y="463451"/>
        <a:ext cx="1430218" cy="1430218"/>
      </dsp:txXfrm>
    </dsp:sp>
    <dsp:sp modelId="{D4CAECF6-BC1B-466F-9D1E-389ACCA51B5C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/>
            <a:t>無視</a:t>
          </a:r>
        </a:p>
      </dsp:txBody>
      <dsp:txXfrm>
        <a:off x="1479451" y="2170331"/>
        <a:ext cx="1430218" cy="1430218"/>
      </dsp:txXfrm>
    </dsp:sp>
    <dsp:sp modelId="{E609B73A-D56E-4266-98B1-DEDA264314FD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/>
            <a:t>不足</a:t>
          </a:r>
        </a:p>
      </dsp:txBody>
      <dsp:txXfrm>
        <a:off x="3186331" y="2170331"/>
        <a:ext cx="143021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A7BBEE8-1F7F-467E-A6E6-1A8749BD2F05}" type="datetimeFigureOut">
              <a:rPr lang="zh-TW" altLang="en-US" smtClean="0"/>
              <a:t>2019/10/19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86AA46-0892-4A82-B327-04707BD4E40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413792"/>
            <a:ext cx="7772400" cy="1143000"/>
          </a:xfrm>
        </p:spPr>
        <p:txBody>
          <a:bodyPr anchor="ctr"/>
          <a:lstStyle/>
          <a:p>
            <a:r>
              <a:rPr lang="zh-TW" altLang="en-US" dirty="0"/>
              <a:t>軟體協助論文寫作工具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5676" y="1556792"/>
            <a:ext cx="7772400" cy="3962400"/>
          </a:xfrm>
        </p:spPr>
        <p:txBody>
          <a:bodyPr/>
          <a:lstStyle/>
          <a:p>
            <a:pPr eaLnBrk="1" hangingPunct="1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教師：曾國尊</a:t>
            </a:r>
          </a:p>
          <a:p>
            <a:pPr eaLnBrk="1" hangingPunct="1"/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Power Point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互動設計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90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6386886" y="1222017"/>
            <a:ext cx="25821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重要性高，表現也好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所以，繼續保持即可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6402" y="4434448"/>
            <a:ext cx="25821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重要性低，表現不好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沒人在意，故無需理會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386886" y="4434448"/>
            <a:ext cx="25821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重要性高，表現不好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不足，故要繼續努力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06402" y="1222017"/>
            <a:ext cx="25821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重要性低，表現太好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這邊，可以不用太努力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785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菱形 2"/>
          <p:cNvSpPr/>
          <p:nvPr/>
        </p:nvSpPr>
        <p:spPr>
          <a:xfrm>
            <a:off x="2540000" y="1397000"/>
            <a:ext cx="4064000" cy="4064000"/>
          </a:xfrm>
          <a:prstGeom prst="diamond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手繪多邊形 8"/>
          <p:cNvSpPr/>
          <p:nvPr/>
        </p:nvSpPr>
        <p:spPr>
          <a:xfrm>
            <a:off x="2926079" y="1783079"/>
            <a:ext cx="1584960" cy="1584960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249" tIns="240249" rIns="240249" bIns="240249" numCol="1" spcCol="1270" anchor="ctr" anchorCtr="0">
            <a:noAutofit/>
          </a:bodyPr>
          <a:lstStyle/>
          <a:p>
            <a:pPr algn="ctr" defTabSz="19002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275" dirty="0"/>
              <a:t>過剩</a:t>
            </a:r>
          </a:p>
        </p:txBody>
      </p:sp>
      <p:sp>
        <p:nvSpPr>
          <p:cNvPr id="10" name="手繪多邊形 9"/>
          <p:cNvSpPr/>
          <p:nvPr/>
        </p:nvSpPr>
        <p:spPr>
          <a:xfrm>
            <a:off x="4632960" y="1783079"/>
            <a:ext cx="1584960" cy="1584960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249" tIns="240249" rIns="240249" bIns="240249" numCol="1" spcCol="1270" anchor="ctr" anchorCtr="0">
            <a:noAutofit/>
          </a:bodyPr>
          <a:lstStyle/>
          <a:p>
            <a:pPr algn="ctr" defTabSz="19002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275" dirty="0"/>
              <a:t>保持</a:t>
            </a:r>
          </a:p>
        </p:txBody>
      </p:sp>
      <p:sp>
        <p:nvSpPr>
          <p:cNvPr id="11" name="手繪多邊形 10"/>
          <p:cNvSpPr/>
          <p:nvPr/>
        </p:nvSpPr>
        <p:spPr>
          <a:xfrm>
            <a:off x="2926079" y="3489959"/>
            <a:ext cx="1584960" cy="1584960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249" tIns="240249" rIns="240249" bIns="240249" numCol="1" spcCol="1270" anchor="ctr" anchorCtr="0">
            <a:noAutofit/>
          </a:bodyPr>
          <a:lstStyle/>
          <a:p>
            <a:pPr algn="ctr" defTabSz="19002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275" dirty="0"/>
              <a:t>無視</a:t>
            </a:r>
          </a:p>
        </p:txBody>
      </p:sp>
      <p:sp>
        <p:nvSpPr>
          <p:cNvPr id="12" name="手繪多邊形 11"/>
          <p:cNvSpPr/>
          <p:nvPr/>
        </p:nvSpPr>
        <p:spPr>
          <a:xfrm>
            <a:off x="4632960" y="3489959"/>
            <a:ext cx="1584960" cy="1584960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249" tIns="240249" rIns="240249" bIns="240249" numCol="1" spcCol="1270" anchor="ctr" anchorCtr="0">
            <a:noAutofit/>
          </a:bodyPr>
          <a:lstStyle/>
          <a:p>
            <a:pPr algn="ctr" defTabSz="19002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275" dirty="0"/>
              <a:t>不足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86886" y="1222017"/>
            <a:ext cx="25821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重要性高，表現也好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所以，繼續保持即可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6402" y="4434448"/>
            <a:ext cx="25821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重要性低，表現不好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沒人在意，故無需理會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386886" y="4434448"/>
            <a:ext cx="25821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重要性高，表現不好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不足，故要繼續努力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06402" y="1222017"/>
            <a:ext cx="258218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重要性低，表現太好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這邊，可以不用太努力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22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98" y="1007269"/>
            <a:ext cx="8635666" cy="4843463"/>
          </a:xfrm>
          <a:prstGeom prst="rect">
            <a:avLst/>
          </a:prstGeom>
        </p:spPr>
      </p:pic>
      <p:grpSp>
        <p:nvGrpSpPr>
          <p:cNvPr id="15" name="群組 14"/>
          <p:cNvGrpSpPr/>
          <p:nvPr/>
        </p:nvGrpSpPr>
        <p:grpSpPr>
          <a:xfrm>
            <a:off x="843715" y="1747588"/>
            <a:ext cx="6056396" cy="3540479"/>
            <a:chOff x="1124953" y="1187116"/>
            <a:chExt cx="8075194" cy="4720639"/>
          </a:xfrm>
          <a:solidFill>
            <a:schemeClr val="accent1">
              <a:alpha val="0"/>
            </a:schemeClr>
          </a:solidFill>
        </p:grpSpPr>
        <p:sp>
          <p:nvSpPr>
            <p:cNvPr id="3" name="橢圓 2"/>
            <p:cNvSpPr/>
            <p:nvPr/>
          </p:nvSpPr>
          <p:spPr>
            <a:xfrm>
              <a:off x="1347537" y="1973179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4" name="橢圓 3"/>
            <p:cNvSpPr/>
            <p:nvPr/>
          </p:nvSpPr>
          <p:spPr>
            <a:xfrm>
              <a:off x="1347537" y="4555958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" name="橢圓 4"/>
            <p:cNvSpPr/>
            <p:nvPr/>
          </p:nvSpPr>
          <p:spPr>
            <a:xfrm>
              <a:off x="1124953" y="5606966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6" name="橢圓 5"/>
            <p:cNvSpPr/>
            <p:nvPr/>
          </p:nvSpPr>
          <p:spPr>
            <a:xfrm>
              <a:off x="1124953" y="3024187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7" name="橢圓 6"/>
            <p:cNvSpPr/>
            <p:nvPr/>
          </p:nvSpPr>
          <p:spPr>
            <a:xfrm>
              <a:off x="4519863" y="1487906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8" name="橢圓 7"/>
            <p:cNvSpPr/>
            <p:nvPr/>
          </p:nvSpPr>
          <p:spPr>
            <a:xfrm>
              <a:off x="4519863" y="4072939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9" name="橢圓 8"/>
            <p:cNvSpPr/>
            <p:nvPr/>
          </p:nvSpPr>
          <p:spPr>
            <a:xfrm>
              <a:off x="7323222" y="2366210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0" name="橢圓 9"/>
            <p:cNvSpPr/>
            <p:nvPr/>
          </p:nvSpPr>
          <p:spPr>
            <a:xfrm>
              <a:off x="7323222" y="4977063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1" name="橢圓 10"/>
            <p:cNvSpPr/>
            <p:nvPr/>
          </p:nvSpPr>
          <p:spPr>
            <a:xfrm>
              <a:off x="8754979" y="1822784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2" name="橢圓 11"/>
            <p:cNvSpPr/>
            <p:nvPr/>
          </p:nvSpPr>
          <p:spPr>
            <a:xfrm>
              <a:off x="8754979" y="4405563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3" name="橢圓 12"/>
            <p:cNvSpPr/>
            <p:nvPr/>
          </p:nvSpPr>
          <p:spPr>
            <a:xfrm>
              <a:off x="7920789" y="1187116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4" name="橢圓 13"/>
            <p:cNvSpPr/>
            <p:nvPr/>
          </p:nvSpPr>
          <p:spPr>
            <a:xfrm>
              <a:off x="7920789" y="3772150"/>
              <a:ext cx="445168" cy="3007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</p:grpSp>
      <p:sp>
        <p:nvSpPr>
          <p:cNvPr id="16" name="笑臉 15"/>
          <p:cNvSpPr/>
          <p:nvPr/>
        </p:nvSpPr>
        <p:spPr>
          <a:xfrm>
            <a:off x="3068052" y="2409511"/>
            <a:ext cx="2878555" cy="2499560"/>
          </a:xfrm>
          <a:prstGeom prst="smileyFace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1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答對了，好棒棒</a:t>
            </a:r>
          </a:p>
        </p:txBody>
      </p:sp>
      <p:sp>
        <p:nvSpPr>
          <p:cNvPr id="17" name="乘號 16"/>
          <p:cNvSpPr/>
          <p:nvPr/>
        </p:nvSpPr>
        <p:spPr>
          <a:xfrm>
            <a:off x="1177591" y="1070246"/>
            <a:ext cx="6803858" cy="5232233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答錯了、再試一下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857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453</TotalTime>
  <Words>130</Words>
  <Application>Microsoft Office PowerPoint</Application>
  <PresentationFormat>如螢幕大小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標楷體</vt:lpstr>
      <vt:lpstr>Candara</vt:lpstr>
      <vt:lpstr>Symbol</vt:lpstr>
      <vt:lpstr>波形</vt:lpstr>
      <vt:lpstr>軟體協助論文寫作工具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軟體協助論文寫作工具</dc:title>
  <dc:creator>Tsengkt</dc:creator>
  <cp:lastModifiedBy>曾國尊</cp:lastModifiedBy>
  <cp:revision>80</cp:revision>
  <dcterms:created xsi:type="dcterms:W3CDTF">2014-09-14T14:40:01Z</dcterms:created>
  <dcterms:modified xsi:type="dcterms:W3CDTF">2019-10-19T03:56:10Z</dcterms:modified>
</cp:coreProperties>
</file>